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986342-83FD-4376-B1DA-B6E92DA253D7}" type="datetimeFigureOut">
              <a:rPr lang="en-US" smtClean="0"/>
              <a:t>8/3/2010</a:t>
            </a:fld>
            <a:endParaRPr lang="en-N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58B352-3A8F-47F1-9C6D-C2DC8C700726}" type="slidenum">
              <a:rPr lang="en-NZ" smtClean="0"/>
              <a:t>‹#›</a:t>
            </a:fld>
            <a:endParaRPr lang="en-N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c.gov/rr/international/asian/india/india.html" TargetMode="External"/><Relationship Id="rId7" Type="http://schemas.openxmlformats.org/officeDocument/2006/relationships/hyperlink" Target="http://www.courtneylodge.com/news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openxmlformats.org/officeDocument/2006/relationships/hyperlink" Target="http://www.google.co.nz/images?q=india&amp;um=1&amp;hl=en&amp;safe=active&amp;sa=N&amp;biw=1003&amp;bih=590&amp;tbs=isch: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00364" y="571480"/>
            <a:ext cx="29763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India.</a:t>
            </a:r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6867" name="Picture 3" descr="http://www.loc.gov/rr/international/asian/images/india_fla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000504"/>
            <a:ext cx="2428860" cy="1619240"/>
          </a:xfrm>
          <a:prstGeom prst="rect">
            <a:avLst/>
          </a:prstGeom>
          <a:noFill/>
        </p:spPr>
      </p:pic>
      <p:sp>
        <p:nvSpPr>
          <p:cNvPr id="36868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pic>
        <p:nvPicPr>
          <p:cNvPr id="36866" name="Picture 2" descr="http://www.google.co.nz/intl/en_ALL/images/logos/images_logo_sm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-755650"/>
            <a:ext cx="1390650" cy="2857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85852" y="3286124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                India  is a  big country </a:t>
            </a:r>
            <a:endParaRPr lang="en-NZ" dirty="0"/>
          </a:p>
        </p:txBody>
      </p:sp>
      <p:pic>
        <p:nvPicPr>
          <p:cNvPr id="36871" name="Picture 7" descr="http://www.courtneylodge.com/files/u1/india_new_delh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2000240"/>
            <a:ext cx="3573983" cy="3929066"/>
          </a:xfrm>
          <a:prstGeom prst="rect">
            <a:avLst/>
          </a:prstGeom>
          <a:noFill/>
        </p:spPr>
      </p:pic>
      <p:sp>
        <p:nvSpPr>
          <p:cNvPr id="36872" name="Rectangle 8">
            <a:hlinkClick r:id="rId7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pic>
        <p:nvPicPr>
          <p:cNvPr id="36870" name="Picture 6" descr="http://www.google.co.nz/intl/en_ALL/images/logos/images_logo_sm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575" y="-755650"/>
            <a:ext cx="1390650" cy="285750"/>
          </a:xfrm>
          <a:prstGeom prst="rect">
            <a:avLst/>
          </a:prstGeom>
          <a:noFill/>
        </p:spPr>
      </p:pic>
      <p:sp>
        <p:nvSpPr>
          <p:cNvPr id="19" name="Right Arrow 18"/>
          <p:cNvSpPr/>
          <p:nvPr/>
        </p:nvSpPr>
        <p:spPr>
          <a:xfrm>
            <a:off x="4714876" y="3286124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0" name="Lightning Bolt 19"/>
          <p:cNvSpPr/>
          <p:nvPr/>
        </p:nvSpPr>
        <p:spPr>
          <a:xfrm>
            <a:off x="2428860" y="571480"/>
            <a:ext cx="714380" cy="857256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" name="Lightning Bolt 20"/>
          <p:cNvSpPr/>
          <p:nvPr/>
        </p:nvSpPr>
        <p:spPr>
          <a:xfrm flipH="1">
            <a:off x="6000760" y="571480"/>
            <a:ext cx="642942" cy="78581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39941" y="357166"/>
            <a:ext cx="5818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Where is </a:t>
            </a:r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ndia?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4-Point Star 4"/>
          <p:cNvSpPr/>
          <p:nvPr/>
        </p:nvSpPr>
        <p:spPr>
          <a:xfrm>
            <a:off x="7358082" y="500042"/>
            <a:ext cx="857256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6" name="4-Point Star 5"/>
          <p:cNvSpPr/>
          <p:nvPr/>
        </p:nvSpPr>
        <p:spPr>
          <a:xfrm>
            <a:off x="714348" y="500042"/>
            <a:ext cx="785818" cy="7143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TextBox 6"/>
          <p:cNvSpPr txBox="1"/>
          <p:nvPr/>
        </p:nvSpPr>
        <p:spPr>
          <a:xfrm>
            <a:off x="1643042" y="3357562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India  is in the  south of Asia. </a:t>
            </a:r>
            <a:endParaRPr lang="en-NZ" dirty="0"/>
          </a:p>
        </p:txBody>
      </p:sp>
      <p:pic>
        <p:nvPicPr>
          <p:cNvPr id="8" name="Picture 7" descr="http://www.courtneylodge.com/files/u1/india_new_del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285992"/>
            <a:ext cx="3573983" cy="3929066"/>
          </a:xfrm>
          <a:prstGeom prst="rect">
            <a:avLst/>
          </a:prstGeom>
          <a:noFill/>
        </p:spPr>
      </p:pic>
      <p:sp>
        <p:nvSpPr>
          <p:cNvPr id="12" name="Right Arrow 11"/>
          <p:cNvSpPr/>
          <p:nvPr/>
        </p:nvSpPr>
        <p:spPr>
          <a:xfrm>
            <a:off x="4786314" y="3286124"/>
            <a:ext cx="35719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142852"/>
            <a:ext cx="8524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is India famous for?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Diagonal Stripe 7"/>
          <p:cNvSpPr/>
          <p:nvPr/>
        </p:nvSpPr>
        <p:spPr>
          <a:xfrm>
            <a:off x="0" y="0"/>
            <a:ext cx="571472" cy="92869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schemeClr val="tx1"/>
              </a:solidFill>
            </a:endParaRPr>
          </a:p>
        </p:txBody>
      </p:sp>
      <p:sp>
        <p:nvSpPr>
          <p:cNvPr id="9" name="Diagonal Stripe 8"/>
          <p:cNvSpPr/>
          <p:nvPr/>
        </p:nvSpPr>
        <p:spPr>
          <a:xfrm flipH="1">
            <a:off x="8215306" y="0"/>
            <a:ext cx="928694" cy="78579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</TotalTime>
  <Words>26</Words>
  <Application>Microsoft Office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Flow</vt:lpstr>
      <vt:lpstr>Slide 1</vt:lpstr>
      <vt:lpstr>Slide 2</vt:lpstr>
      <vt:lpstr>Slide 3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3</cp:revision>
  <dcterms:created xsi:type="dcterms:W3CDTF">2010-08-03T01:58:18Z</dcterms:created>
  <dcterms:modified xsi:type="dcterms:W3CDTF">2010-08-03T02:21:12Z</dcterms:modified>
</cp:coreProperties>
</file>